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5213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1463040"/>
            <a:ext cx="4754880" cy="4754880"/>
          </a:xfrm>
          <a:prstGeom prst="rect">
            <a:avLst>
              <a:gd name="adj" fmla="val 50000"/>
            </a:avLst>
          </a:prstGeom>
          <a:solidFill>
            <a:srgbClr val="E23A2E">
              <a:alpha val="22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192024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9FB0D6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태권도장 소개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822960" y="2286000"/>
            <a:ext cx="10515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예탑태권도아카데미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822960" y="3429000"/>
            <a:ext cx="10515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i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“예의로 시작해 정상에 서는 아이, 예탑태권도아카데미”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822960" y="429768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D9A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예의   ·   끈기</a:t>
            </a:r>
            <a:endParaRPr lang="en-US" sz="1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특별 프로그램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일반 수업 외, 우리 도장만의 특별함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5394960" cy="1600200"/>
          </a:xfrm>
          <a:prstGeom prst="rect">
            <a:avLst>
              <a:gd name="adj" fmla="val 457143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22960" y="2148840"/>
            <a:ext cx="4846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방학 특강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822960" y="2743200"/>
            <a:ext cx="4846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[여름/겨울] 집중 프로그램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172200" y="1920240"/>
            <a:ext cx="5394960" cy="1600200"/>
          </a:xfrm>
          <a:prstGeom prst="rect">
            <a:avLst>
              <a:gd name="adj" fmla="val 457143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46520" y="2148840"/>
            <a:ext cx="4846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이벤트·캠프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6446520" y="2743200"/>
            <a:ext cx="4846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[생일파티·체험학습 등]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548640" y="3794760"/>
            <a:ext cx="5394960" cy="1600200"/>
          </a:xfrm>
          <a:prstGeom prst="rect">
            <a:avLst>
              <a:gd name="adj" fmla="val 457143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22960" y="4023360"/>
            <a:ext cx="4846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대회·심사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822960" y="4617720"/>
            <a:ext cx="4846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[품새/겨루기 대회 참가]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6172200" y="3794760"/>
            <a:ext cx="5394960" cy="1600200"/>
          </a:xfrm>
          <a:prstGeom prst="rect">
            <a:avLst>
              <a:gd name="adj" fmla="val 457143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46520" y="4023360"/>
            <a:ext cx="4846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인성·리더십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6446520" y="4617720"/>
            <a:ext cx="4846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[예절·리더십 프로그램]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548640" y="5623560"/>
            <a:ext cx="1097280" cy="310896"/>
          </a:xfrm>
          <a:prstGeom prst="rect">
            <a:avLst>
              <a:gd name="adj" fmla="val 1176471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작성 안내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1783080" y="5623560"/>
            <a:ext cx="9875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실제 운영하는 특별 프로그램 내용을 채워주세요.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예탑태권도아카데미  ·  학부모 안내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106-478-7266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교육비 안내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투명하고 합리적인 안내</a:t>
            </a:r>
            <a:endParaRPr lang="en-US" sz="3000" dirty="0"/>
          </a:p>
        </p:txBody>
      </p:sp>
      <p:graphicFrame>
        <p:nvGraphicFramePr>
          <p:cNvPr id="1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737360"/>
          <a:ext cx="11064240" cy="914400"/>
        </p:xfrm>
        <a:graphic>
          <a:graphicData uri="http://schemas.openxmlformats.org/drawingml/2006/table">
            <a:tbl>
              <a:tblPr/>
              <a:tblGrid>
                <a:gridCol w="5029200"/>
                <a:gridCol w="3017520"/>
                <a:gridCol w="3017520"/>
              </a:tblGrid>
              <a:tr h="64008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반 / 과정</a:t>
                      </a: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수업 횟수</a:t>
                      </a: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교육비</a:t>
                      </a: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5120640"/>
            <a:ext cx="1097280" cy="310896"/>
          </a:xfrm>
          <a:prstGeom prst="rect">
            <a:avLst>
              <a:gd name="adj" fmla="val 1176471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작성 안내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783080" y="5120640"/>
            <a:ext cx="9875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반별(유치/초등/선수 등) 주 수업 횟수와 교육비를 채워주세요. 셔틀·교재비 별도 여부도 함께.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예탑태권도아카데미  ·  학부모 안내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106-478-7266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차량 운행(셔틀) 코스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안전하게 데려다드립니다</a:t>
            </a:r>
            <a:endParaRPr lang="en-US" sz="3000" dirty="0"/>
          </a:p>
        </p:txBody>
      </p:sp>
      <p:graphicFrame>
        <p:nvGraphicFramePr>
          <p:cNvPr id="1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737360"/>
          <a:ext cx="11064240" cy="914400"/>
        </p:xfrm>
        <a:graphic>
          <a:graphicData uri="http://schemas.openxmlformats.org/drawingml/2006/table">
            <a:tbl>
              <a:tblPr/>
              <a:tblGrid>
                <a:gridCol w="2377440"/>
                <a:gridCol w="6309360"/>
                <a:gridCol w="2377440"/>
              </a:tblGrid>
              <a:tr h="64008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노선</a:t>
                      </a: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경유지 / 학교</a:t>
                      </a: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시간</a:t>
                      </a: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5120640"/>
            <a:ext cx="1097280" cy="310896"/>
          </a:xfrm>
          <a:prstGeom prst="rect">
            <a:avLst>
              <a:gd name="adj" fmla="val 1176471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작성 안내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783080" y="5120640"/>
            <a:ext cx="9875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운행 노선·주요 경유 학교·시간을 채워주세요. 등원/하원 구분도 표기하면 좋습니다.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예탑태권도아카데미  ·  학부모 안내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106-478-7266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5213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463040" y="3657600"/>
            <a:ext cx="4754880" cy="4754880"/>
          </a:xfrm>
          <a:prstGeom prst="rect">
            <a:avLst>
              <a:gd name="adj" fmla="val 50000"/>
            </a:avLst>
          </a:prstGeom>
          <a:solidFill>
            <a:srgbClr val="1C4F9C">
              <a:alpha val="28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146304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지금, 무료 체험수업 하세요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822960" y="2468880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FB0D6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우리 아이의 첫 변화, 예탑태권도아카데미에서 시작해요.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822960" y="347472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FFD9A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상담·체험 문의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822960" y="3794760"/>
            <a:ext cx="7315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106-478-7266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822960" y="480060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FFD9A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오시는 길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822960" y="512064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경기도 성남시 수정구 산성대로 425 2층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822960" y="571500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FB0D6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네이버에 ‘예탑태권도아카데미’ 검색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우리 도장은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믿고 맡기는 전문 + 아이에겐 따뜻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73736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“예의로 시작해 정상에 서는 아이, 예탑태권도아카데미”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2834640"/>
            <a:ext cx="3520440" cy="2651760"/>
          </a:xfrm>
          <a:prstGeom prst="rect">
            <a:avLst>
              <a:gd name="adj" fmla="val 206897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  <a:effectLst>
            <a:outerShdw sx="100000" sy="100000" kx="0" ky="0" algn="bl" rotWithShape="0" blurRad="101600" dist="38100" dir="5400000">
              <a:srgbClr val="888888">
                <a:alpha val="20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822960" y="3108960"/>
            <a:ext cx="548640" cy="548640"/>
          </a:xfrm>
          <a:prstGeom prst="rect">
            <a:avLst>
              <a:gd name="adj" fmla="val 1000000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822960" y="3794760"/>
            <a:ext cx="2971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예의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22960" y="4343400"/>
            <a:ext cx="29718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인사, 존중, 바른 태도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315968" y="2834640"/>
            <a:ext cx="3520440" cy="2651760"/>
          </a:xfrm>
          <a:prstGeom prst="rect">
            <a:avLst>
              <a:gd name="adj" fmla="val 206897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  <a:effectLst>
            <a:outerShdw sx="100000" sy="100000" kx="0" ky="0" algn="bl" rotWithShape="0" blurRad="101600" dist="38100" dir="5400000">
              <a:srgbClr val="888888">
                <a:alpha val="2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590288" y="3108960"/>
            <a:ext cx="548640" cy="548640"/>
          </a:xfrm>
          <a:prstGeom prst="rect">
            <a:avLst>
              <a:gd name="adj" fmla="val 1000000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4590288" y="3794760"/>
            <a:ext cx="2971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끈기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4590288" y="4343400"/>
            <a:ext cx="29718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포기하지 않는 정신, 자신감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8083296" y="2834640"/>
            <a:ext cx="3520440" cy="2651760"/>
          </a:xfrm>
          <a:prstGeom prst="rect">
            <a:avLst>
              <a:gd name="adj" fmla="val 206897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  <a:effectLst>
            <a:outerShdw sx="100000" sy="100000" kx="0" ky="0" algn="bl" rotWithShape="0" blurRad="101600" dist="38100" dir="5400000">
              <a:srgbClr val="888888">
                <a:alpha val="2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8357616" y="3108960"/>
            <a:ext cx="548640" cy="548640"/>
          </a:xfrm>
          <a:prstGeom prst="rect">
            <a:avLst>
              <a:gd name="adj" fmla="val 1000000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3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8357616" y="3794760"/>
            <a:ext cx="2971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[핵심가치3]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8357616" y="4343400"/>
            <a:ext cx="29718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[한 줄 설명을 넣어주세요]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예탑태권도아카데미  ·  학부모 안내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106-478-7266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지도자 소개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아이를 맡길 사람을 먼저 보세요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737360"/>
            <a:ext cx="3291840" cy="4114800"/>
          </a:xfrm>
          <a:prstGeom prst="rect">
            <a:avLst>
              <a:gd name="adj" fmla="val 222222"/>
            </a:avLst>
          </a:prstGeom>
          <a:solidFill>
            <a:srgbClr val="E8E8E8"/>
          </a:solidFill>
          <a:ln w="12700">
            <a:solidFill>
              <a:srgbClr val="E8E4DA"/>
            </a:solidFill>
            <a:prstDash val="dash"/>
          </a:ln>
        </p:spPr>
      </p:sp>
      <p:sp>
        <p:nvSpPr>
          <p:cNvPr id="5" name="Text 3"/>
          <p:cNvSpPr/>
          <p:nvPr/>
        </p:nvSpPr>
        <p:spPr>
          <a:xfrm>
            <a:off x="548640" y="3291840"/>
            <a:ext cx="32918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 관장님 사진을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b="1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넣어주세요 ]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4114800" y="182880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김상호 관장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4114800" y="2697480"/>
            <a:ext cx="7498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· 아이 한 명 한 명의 성향을 먼저 살핍니다.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4114800" y="3246120"/>
            <a:ext cx="7498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· 혼내는 지도가 아니라, 성공 경험을 설계합니다.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4114800" y="3794760"/>
            <a:ext cx="7498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· [○○]년간 수정구에서 아이들과 함께했습니다.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4114800" y="45720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경력·자격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114800" y="4846320"/>
            <a:ext cx="7589520" cy="146304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관장 김상호 (8단·경력 25년)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예탑태권도아카데미  ·  학부모 안내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106-478-7266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우리가 지키는 3가지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이 세 가지는 절대 타협하지 않습니다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2011680"/>
            <a:ext cx="3520440" cy="3566160"/>
          </a:xfrm>
          <a:prstGeom prst="rect">
            <a:avLst>
              <a:gd name="adj" fmla="val 207792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737360" y="2377440"/>
            <a:ext cx="1143000" cy="1143000"/>
          </a:xfrm>
          <a:prstGeom prst="rect">
            <a:avLst>
              <a:gd name="adj" fmla="val 960000"/>
            </a:avLst>
          </a:prstGeom>
          <a:solidFill>
            <a:srgbClr val="EAF1FF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1C4F9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예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731520" y="3703320"/>
            <a:ext cx="3154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예의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822960" y="4343400"/>
            <a:ext cx="29718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인사, 존중, 바른 태도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315968" y="2011680"/>
            <a:ext cx="3520440" cy="3566160"/>
          </a:xfrm>
          <a:prstGeom prst="rect">
            <a:avLst>
              <a:gd name="adj" fmla="val 207792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504688" y="2377440"/>
            <a:ext cx="1143000" cy="1143000"/>
          </a:xfrm>
          <a:prstGeom prst="rect">
            <a:avLst>
              <a:gd name="adj" fmla="val 960000"/>
            </a:avLst>
          </a:prstGeom>
          <a:solidFill>
            <a:srgbClr val="EAF1FF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1C4F9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끈</a:t>
            </a:r>
            <a:endParaRPr lang="en-US" sz="3400" dirty="0"/>
          </a:p>
        </p:txBody>
      </p:sp>
      <p:sp>
        <p:nvSpPr>
          <p:cNvPr id="10" name="Text 8"/>
          <p:cNvSpPr/>
          <p:nvPr/>
        </p:nvSpPr>
        <p:spPr>
          <a:xfrm>
            <a:off x="4498848" y="3703320"/>
            <a:ext cx="3154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끈기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4590288" y="4343400"/>
            <a:ext cx="29718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포기하지 않는 정신, 자신감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8083296" y="2011680"/>
            <a:ext cx="3520440" cy="3566160"/>
          </a:xfrm>
          <a:prstGeom prst="rect">
            <a:avLst>
              <a:gd name="adj" fmla="val 207792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272016" y="2377440"/>
            <a:ext cx="1143000" cy="1143000"/>
          </a:xfrm>
          <a:prstGeom prst="rect">
            <a:avLst>
              <a:gd name="adj" fmla="val 960000"/>
            </a:avLst>
          </a:prstGeom>
          <a:solidFill>
            <a:srgbClr val="EAF1FF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1C4F9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</a:t>
            </a:r>
            <a:endParaRPr lang="en-US" sz="3400" dirty="0"/>
          </a:p>
        </p:txBody>
      </p:sp>
      <p:sp>
        <p:nvSpPr>
          <p:cNvPr id="14" name="Text 12"/>
          <p:cNvSpPr/>
          <p:nvPr/>
        </p:nvSpPr>
        <p:spPr>
          <a:xfrm>
            <a:off x="8266176" y="3703320"/>
            <a:ext cx="3154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[핵심가치3]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8357616" y="4343400"/>
            <a:ext cx="29718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[설명을 넣어주세요]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예탑태권도아카데미  ·  학부모 안내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106-478-7266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이런 아이로 자랍니다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처음 왔을 때 → [○개월] 뒤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965960"/>
            <a:ext cx="4846320" cy="1051560"/>
          </a:xfrm>
          <a:prstGeom prst="rect">
            <a:avLst>
              <a:gd name="adj" fmla="val 695652"/>
            </a:avLst>
          </a:prstGeom>
          <a:solidFill>
            <a:srgbClr val="F0EEE8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" y="1965960"/>
            <a:ext cx="4480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엄마 뒤에 숨던 아이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5532120" y="1965960"/>
            <a:ext cx="109728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→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6766560" y="1965960"/>
            <a:ext cx="4846320" cy="1051560"/>
          </a:xfrm>
          <a:prstGeom prst="rect">
            <a:avLst>
              <a:gd name="adj" fmla="val 695652"/>
            </a:avLst>
          </a:prstGeom>
          <a:solidFill>
            <a:srgbClr val="FFFFFF"/>
          </a:solidFill>
          <a:ln w="19050">
            <a:solidFill>
              <a:srgbClr val="E23A2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949440" y="1965960"/>
            <a:ext cx="4480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먼저 인사하는 아이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548640" y="3291840"/>
            <a:ext cx="4846320" cy="1051560"/>
          </a:xfrm>
          <a:prstGeom prst="rect">
            <a:avLst>
              <a:gd name="adj" fmla="val 695652"/>
            </a:avLst>
          </a:prstGeom>
          <a:solidFill>
            <a:srgbClr val="F0EEE8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31520" y="3291840"/>
            <a:ext cx="4480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발표 때 손 못 들던 아이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5532120" y="3291840"/>
            <a:ext cx="109728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→</a:t>
            </a:r>
            <a:endParaRPr lang="en-US" sz="2400" dirty="0"/>
          </a:p>
        </p:txBody>
      </p:sp>
      <p:sp>
        <p:nvSpPr>
          <p:cNvPr id="12" name="Shape 10"/>
          <p:cNvSpPr/>
          <p:nvPr/>
        </p:nvSpPr>
        <p:spPr>
          <a:xfrm>
            <a:off x="6766560" y="3291840"/>
            <a:ext cx="4846320" cy="1051560"/>
          </a:xfrm>
          <a:prstGeom prst="rect">
            <a:avLst>
              <a:gd name="adj" fmla="val 695652"/>
            </a:avLst>
          </a:prstGeom>
          <a:solidFill>
            <a:srgbClr val="FFFFFF"/>
          </a:solidFill>
          <a:ln w="19050">
            <a:solidFill>
              <a:srgbClr val="E23A2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949440" y="3291840"/>
            <a:ext cx="4480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“저 해볼래요!” 손 드는 아이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548640" y="4617720"/>
            <a:ext cx="4846320" cy="1051560"/>
          </a:xfrm>
          <a:prstGeom prst="rect">
            <a:avLst>
              <a:gd name="adj" fmla="val 695652"/>
            </a:avLst>
          </a:prstGeom>
          <a:solidFill>
            <a:srgbClr val="F0EEE8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31520" y="4617720"/>
            <a:ext cx="4480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쉽게 포기하던 아이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5532120" y="4617720"/>
            <a:ext cx="109728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→</a:t>
            </a:r>
            <a:endParaRPr lang="en-US" sz="2400" dirty="0"/>
          </a:p>
        </p:txBody>
      </p:sp>
      <p:sp>
        <p:nvSpPr>
          <p:cNvPr id="17" name="Shape 15"/>
          <p:cNvSpPr/>
          <p:nvPr/>
        </p:nvSpPr>
        <p:spPr>
          <a:xfrm>
            <a:off x="6766560" y="4617720"/>
            <a:ext cx="4846320" cy="1051560"/>
          </a:xfrm>
          <a:prstGeom prst="rect">
            <a:avLst>
              <a:gd name="adj" fmla="val 695652"/>
            </a:avLst>
          </a:prstGeom>
          <a:solidFill>
            <a:srgbClr val="FFFFFF"/>
          </a:solidFill>
          <a:ln w="19050">
            <a:solidFill>
              <a:srgbClr val="E23A2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949440" y="4617720"/>
            <a:ext cx="4480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끝까지 해내는 아이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예탑태권도아카데미  ·  학부모 안내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106-478-7266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이런 고민, 있으셨나요?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우리 도장이 이렇게 도와드립니다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11064240" cy="1143000"/>
          </a:xfrm>
          <a:prstGeom prst="rect">
            <a:avLst>
              <a:gd name="adj" fmla="val 640000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22960" y="1984248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“[학부모 고민 1]”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822960" y="2441448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4F9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→ 태권도 수련으로 차근차근 바꿔드립니다.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548640" y="3246120"/>
            <a:ext cx="11064240" cy="1143000"/>
          </a:xfrm>
          <a:prstGeom prst="rect">
            <a:avLst>
              <a:gd name="adj" fmla="val 640000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3355848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“[학부모 고민 2]”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822960" y="3813048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4F9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→ 태권도 수련으로 차근차근 바꿔드립니다.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548640" y="4617720"/>
            <a:ext cx="11064240" cy="1143000"/>
          </a:xfrm>
          <a:prstGeom prst="rect">
            <a:avLst>
              <a:gd name="adj" fmla="val 640000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22960" y="4727448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“[학부모 고민 3]”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822960" y="5184648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4F9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→ 태권도 수련으로 차근차근 바꿔드립니다.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예탑태권도아카데미  ·  학부모 안내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106-478-7266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수련 계획표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요일·시간대별 반 편성</a:t>
            </a:r>
            <a:endParaRPr lang="en-US" sz="30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737360"/>
          <a:ext cx="11064240" cy="914400"/>
        </p:xfrm>
        <a:graphic>
          <a:graphicData uri="http://schemas.openxmlformats.org/drawingml/2006/table">
            <a:tbl>
              <a:tblPr/>
              <a:tblGrid>
                <a:gridCol w="1828800"/>
                <a:gridCol w="3072384"/>
                <a:gridCol w="3081528"/>
                <a:gridCol w="3081528"/>
              </a:tblGrid>
              <a:tr h="5669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요일</a:t>
                      </a: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오후반</a:t>
                      </a: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저녁반</a:t>
                      </a: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특별반</a:t>
                      </a: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15213B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월</a:t>
                      </a: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15213B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화</a:t>
                      </a: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15213B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수</a:t>
                      </a: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15213B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목</a:t>
                      </a: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15213B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금</a:t>
                      </a: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5394960"/>
            <a:ext cx="1097280" cy="310896"/>
          </a:xfrm>
          <a:prstGeom prst="rect">
            <a:avLst>
              <a:gd name="adj" fmla="val 1176471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작성 안내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783080" y="5394960"/>
            <a:ext cx="9875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요일별 수업 시간과 대상(유치/초등/선수 등)을 칸에 채워주세요.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예탑태권도아카데미  ·  학부모 안내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106-478-7266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수련 과정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흰띠에서 검은띠까지, 성장의 단계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2377440"/>
            <a:ext cx="2057400" cy="914400"/>
          </a:xfrm>
          <a:prstGeom prst="rect">
            <a:avLst>
              <a:gd name="adj" fmla="val 600000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2377440"/>
            <a:ext cx="2057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흰 띠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548640" y="3429000"/>
            <a:ext cx="2057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시작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2798064" y="2377440"/>
            <a:ext cx="2057400" cy="914400"/>
          </a:xfrm>
          <a:prstGeom prst="rect">
            <a:avLst>
              <a:gd name="adj" fmla="val 600000"/>
            </a:avLst>
          </a:prstGeom>
          <a:solidFill>
            <a:srgbClr val="F5D400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798064" y="2377440"/>
            <a:ext cx="2057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노란 띠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2798064" y="3429000"/>
            <a:ext cx="2057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 목표 ]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5047488" y="2377440"/>
            <a:ext cx="2057400" cy="914400"/>
          </a:xfrm>
          <a:prstGeom prst="rect">
            <a:avLst>
              <a:gd name="adj" fmla="val 600000"/>
            </a:avLst>
          </a:prstGeom>
          <a:solidFill>
            <a:srgbClr val="1C4F9C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047488" y="2377440"/>
            <a:ext cx="2057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파란 띠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5047488" y="3429000"/>
            <a:ext cx="2057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 목표 ]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7296912" y="2377440"/>
            <a:ext cx="2057400" cy="914400"/>
          </a:xfrm>
          <a:prstGeom prst="rect">
            <a:avLst>
              <a:gd name="adj" fmla="val 600000"/>
            </a:avLst>
          </a:prstGeom>
          <a:solidFill>
            <a:srgbClr val="E23A2E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296912" y="2377440"/>
            <a:ext cx="2057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빨간 띠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7296912" y="3429000"/>
            <a:ext cx="2057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 목표 ]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9546336" y="2377440"/>
            <a:ext cx="2057400" cy="914400"/>
          </a:xfrm>
          <a:prstGeom prst="rect">
            <a:avLst>
              <a:gd name="adj" fmla="val 600000"/>
            </a:avLst>
          </a:prstGeom>
          <a:solidFill>
            <a:srgbClr val="15213B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546336" y="2377440"/>
            <a:ext cx="2057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품/검은띠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9546336" y="3429000"/>
            <a:ext cx="2057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완성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548640" y="5394960"/>
            <a:ext cx="1097280" cy="310896"/>
          </a:xfrm>
          <a:prstGeom prst="rect">
            <a:avLst>
              <a:gd name="adj" fmla="val 1176471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작성 안내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1783080" y="5394960"/>
            <a:ext cx="9875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각 띠 단계에서 배우는 것과 목표(품새·발차기·태도)를 채워주세요.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예탑태권도아카데미  ·  학부모 안내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106-478-7266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출결 포인트 제도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꾸준히 오면 쌓이고, 보상으로 돌아옵니다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2103120"/>
            <a:ext cx="3520440" cy="2743200"/>
          </a:xfrm>
          <a:prstGeom prst="rect">
            <a:avLst>
              <a:gd name="adj" fmla="val 266667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783080" y="2423160"/>
            <a:ext cx="1051560" cy="1051560"/>
          </a:xfrm>
          <a:prstGeom prst="rect">
            <a:avLst>
              <a:gd name="adj" fmla="val 8695652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731520" y="365760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출석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731520" y="4160520"/>
            <a:ext cx="3154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매 수업 [○]P 적립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315968" y="2103120"/>
            <a:ext cx="3520440" cy="2743200"/>
          </a:xfrm>
          <a:prstGeom prst="rect">
            <a:avLst>
              <a:gd name="adj" fmla="val 266667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550408" y="2423160"/>
            <a:ext cx="1051560" cy="1051560"/>
          </a:xfrm>
          <a:prstGeom prst="rect">
            <a:avLst>
              <a:gd name="adj" fmla="val 8695652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4498848" y="365760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과제·미션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4498848" y="4160520"/>
            <a:ext cx="3154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달성 시 [○]P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8083296" y="2103120"/>
            <a:ext cx="3520440" cy="2743200"/>
          </a:xfrm>
          <a:prstGeom prst="rect">
            <a:avLst>
              <a:gd name="adj" fmla="val 266667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317736" y="2423160"/>
            <a:ext cx="1051560" cy="1051560"/>
          </a:xfrm>
          <a:prstGeom prst="rect">
            <a:avLst>
              <a:gd name="adj" fmla="val 8695652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3</a:t>
            </a:r>
            <a:endParaRPr lang="en-US" sz="3000" dirty="0"/>
          </a:p>
        </p:txBody>
      </p:sp>
      <p:sp>
        <p:nvSpPr>
          <p:cNvPr id="14" name="Text 12"/>
          <p:cNvSpPr/>
          <p:nvPr/>
        </p:nvSpPr>
        <p:spPr>
          <a:xfrm>
            <a:off x="8266176" y="365760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보상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8266176" y="4160520"/>
            <a:ext cx="3154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[○○]P 모으면 선물/승급 혜택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548640" y="5394960"/>
            <a:ext cx="1097280" cy="310896"/>
          </a:xfrm>
          <a:prstGeom prst="rect">
            <a:avLst>
              <a:gd name="adj" fmla="val 1176471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작성 안내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1783080" y="5394960"/>
            <a:ext cx="9875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적립 기준과 보상(선물·이벤트 등)을 채워주세요.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예탑태권도아카데미  ·  학부모 안내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106-478-7266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태권도장 브랜드 자동화</dc:creator>
  <cp:lastModifiedBy>태권도장 브랜드 자동화</cp:lastModifiedBy>
  <cp:revision>1</cp:revision>
  <dcterms:created xsi:type="dcterms:W3CDTF">2026-09-02T01:50:02Z</dcterms:created>
  <dcterms:modified xsi:type="dcterms:W3CDTF">2026-09-02T01:50:02Z</dcterms:modified>
</cp:coreProperties>
</file>